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70AD8-2E2C-4DFE-AC8E-A195637CA125}" v="16" dt="2021-10-05T13:10:23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37" d="100"/>
          <a:sy n="37" d="100"/>
        </p:scale>
        <p:origin x="45" y="120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6/10/2021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October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2DA676-D91A-4C59-A4C4-4F2DC792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7" y="0"/>
            <a:ext cx="572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AB996C-8E62-4AEB-98B1-B72029F90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67" y="0"/>
            <a:ext cx="572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83E54-B0DE-4ADB-B2D2-27CEC034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249"/>
            <a:ext cx="12192000" cy="60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3BBE0-6190-43C9-91D8-F44B5B2B1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38"/>
            <a:ext cx="12192000" cy="61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BDBBC-9418-4F2D-A19E-0600CBE0B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7" y="0"/>
            <a:ext cx="1118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8548A-58A4-4902-9E27-96F2B0B4D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FF0C6-63AD-48A1-85EB-C6AEBFD72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" y="0"/>
            <a:ext cx="1212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396B5-DDE1-4484-A478-2381BCBF2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5"/>
            <a:ext cx="12192000" cy="6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49453-D215-46EF-B32F-63DC54E52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380"/>
            <a:ext cx="12192000" cy="33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October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83E818-A2E7-4D79-97B0-ED25304F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68" y="0"/>
            <a:ext cx="9729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Widescreen</PresentationFormat>
  <Paragraphs>17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2021-10-05T13:11:30Z</dcterms:modified>
  <cp:category/>
</cp:coreProperties>
</file>